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68" d="100"/>
          <a:sy n="68" d="100"/>
        </p:scale>
        <p:origin x="1446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1B966E-30FA-7D4F-B32A-1C1EDE19EFFB}" type="datetimeFigureOut">
              <a:rPr lang="en-US" smtClean="0"/>
              <a:t>10/5/2024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32FCB6-BF23-2548-A2AE-47DE7725FA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7059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32FCB6-BF23-2548-A2AE-47DE7725FAA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03945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D.O.F. = Degree of Freedom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32FCB6-BF23-2548-A2AE-47DE7725FAA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4009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10/5/2024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2A12E6-E9D9-8B5C-1585-2E656AEE2C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1662180"/>
            <a:ext cx="7772400" cy="1470025"/>
          </a:xfrm>
        </p:spPr>
        <p:txBody>
          <a:bodyPr/>
          <a:lstStyle/>
          <a:p>
            <a:r>
              <a:rPr lang="en-IN" dirty="0"/>
              <a:t>Path planning Techniques motion control techniques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0-Path-Planning-And-Navigation-10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1-Path-Planning-And-Navigation-11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2-Path-Planning-And-Navigation-12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3-Path-Planning-And-Navigation-13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4-Path-Planning-And-Navigation-14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5-Path-Planning-And-Navigation-15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6-Path-Planning-And-Navigation-16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7-Path-Planning-And-Navigation-17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8-Path-Planning-And-Navigation-18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9-Path-Planning-And-Navigation-19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2-Path-Planning-And-Navigation-2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0-Path-Planning-And-Navigation-20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1-Path-Planning-And-Navigation-21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2-Path-Planning-And-Navigation-22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3-Path-Planning-And-Navigation-23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4-Path-Planning-And-Navigation-24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5-Path-Planning-And-Navigation-25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6-Path-Planning-And-Navigation-26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7-Path-Planning-And-Navigation-27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8-Path-Planning-And-Navigation-28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9-Path-Planning-And-Navigation-29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3-Path-Planning-And-Navigation-3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30-Path-Planning-And-Navigation-30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31-Path-Planning-And-Navigation-31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32-Path-Planning-And-Navigation-32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33-Path-Planning-And-Navigation-33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34-Path-Planning-And-Navigation-34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35-Path-Planning-And-Navigation-35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36-Path-Planning-And-Navigation-36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37-Path-Planning-And-Navigation-37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38-Path-Planning-And-Navigation-38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39-Path-Planning-And-Navigation-39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4-Path-Planning-And-Navigation-4-2048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136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40-Path-Planning-And-Navigation-40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41-Path-Planning-And-Navigation-41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42-Path-Planning-And-Navigation-42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5-Path-Planning-And-Navigation-5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8136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6-Path-Planning-And-Navigation-6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7-Path-Planning-And-Navigation-7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8-Path-Planning-And-Navigation-8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9-Path-Planning-And-Navigation-9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</TotalTime>
  <Words>18</Words>
  <Application>Microsoft Office PowerPoint</Application>
  <PresentationFormat>On-screen Show (4:3)</PresentationFormat>
  <Paragraphs>4</Paragraphs>
  <Slides>42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6" baseType="lpstr">
      <vt:lpstr>Aptos</vt:lpstr>
      <vt:lpstr>Arial</vt:lpstr>
      <vt:lpstr>Calibri</vt:lpstr>
      <vt:lpstr>Office Theme</vt:lpstr>
      <vt:lpstr>Path planning Techniques motion control techniques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keywords/>
  <dc:description>generated using python-pptx</dc:description>
  <cp:lastModifiedBy>RAMAKANT GANJESHWAR</cp:lastModifiedBy>
  <cp:revision>5</cp:revision>
  <dcterms:created xsi:type="dcterms:W3CDTF">2013-01-27T09:14:16Z</dcterms:created>
  <dcterms:modified xsi:type="dcterms:W3CDTF">2024-10-05T03:22:05Z</dcterms:modified>
  <cp:category/>
</cp:coreProperties>
</file>